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Default Extension="wav" ContentType="audio/wav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828" r:id="rId1"/>
  </p:sldMasterIdLst>
  <p:notesMasterIdLst>
    <p:notesMasterId r:id="rId7"/>
  </p:notesMasterIdLst>
  <p:sldIdLst>
    <p:sldId id="264" r:id="rId2"/>
    <p:sldId id="256" r:id="rId3"/>
    <p:sldId id="257" r:id="rId4"/>
    <p:sldId id="258" r:id="rId5"/>
    <p:sldId id="259" r:id="rId6"/>
  </p:sldIdLst>
  <p:sldSz cx="9144000" cy="6858000" type="screen4x3"/>
  <p:notesSz cx="6858000" cy="9144000"/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84380"/>
    <p:restoredTop sz="94660"/>
  </p:normalViewPr>
  <p:slideViewPr>
    <p:cSldViewPr>
      <p:cViewPr varScale="1">
        <p:scale>
          <a:sx n="69" d="100"/>
          <a:sy n="69" d="100"/>
        </p:scale>
        <p:origin x="-546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audio1.wav>
</file>

<file path=ppt/media/image1.g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E7AF9E99-A0B8-471F-94BB-3EB936645182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ar-SA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D2345EB9-1F63-472A-B5FA-96B9D7F157CD}" type="slidenum">
              <a:rPr lang="ar-SA" smtClean="0"/>
              <a:pPr/>
              <a:t>‹#›</a:t>
            </a:fld>
            <a:endParaRPr lang="ar-S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What </a:t>
            </a:r>
            <a:r>
              <a:rPr lang="en-US" smtClean="0"/>
              <a:t>Is Google </a:t>
            </a:r>
            <a:r>
              <a:rPr lang="en-US" dirty="0" err="1" smtClean="0"/>
              <a:t>Adsense</a:t>
            </a:r>
            <a:endParaRPr lang="ar-SA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345EB9-1F63-472A-B5FA-96B9D7F157CD}" type="slidenum">
              <a:rPr lang="ar-SA" smtClean="0"/>
              <a:pPr/>
              <a:t>1</a:t>
            </a:fld>
            <a:endParaRPr lang="ar-S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What </a:t>
            </a:r>
            <a:r>
              <a:rPr lang="en-US" smtClean="0"/>
              <a:t>Is Google </a:t>
            </a:r>
            <a:r>
              <a:rPr lang="en-US" dirty="0" err="1" smtClean="0"/>
              <a:t>Adsense</a:t>
            </a:r>
            <a:endParaRPr lang="ar-SA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345EB9-1F63-472A-B5FA-96B9D7F157CD}" type="slidenum">
              <a:rPr lang="ar-SA" smtClean="0"/>
              <a:pPr/>
              <a:t>2</a:t>
            </a:fld>
            <a:endParaRPr lang="ar-S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What </a:t>
            </a:r>
            <a:r>
              <a:rPr lang="en-US" smtClean="0"/>
              <a:t>Is Google </a:t>
            </a:r>
            <a:r>
              <a:rPr lang="en-US" dirty="0" err="1" smtClean="0"/>
              <a:t>Adsense</a:t>
            </a:r>
            <a:endParaRPr lang="ar-SA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345EB9-1F63-472A-B5FA-96B9D7F157CD}" type="slidenum">
              <a:rPr lang="ar-SA" smtClean="0"/>
              <a:pPr/>
              <a:t>3</a:t>
            </a:fld>
            <a:endParaRPr lang="ar-S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What </a:t>
            </a:r>
            <a:r>
              <a:rPr lang="en-US" smtClean="0"/>
              <a:t>Is Google </a:t>
            </a:r>
            <a:r>
              <a:rPr lang="en-US" dirty="0" err="1" smtClean="0"/>
              <a:t>Adsense</a:t>
            </a:r>
            <a:endParaRPr lang="ar-SA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345EB9-1F63-472A-B5FA-96B9D7F157CD}" type="slidenum">
              <a:rPr lang="ar-SA" smtClean="0"/>
              <a:pPr/>
              <a:t>4</a:t>
            </a:fld>
            <a:endParaRPr lang="ar-S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What </a:t>
            </a:r>
            <a:r>
              <a:rPr lang="en-US" smtClean="0"/>
              <a:t>Is Google </a:t>
            </a:r>
            <a:r>
              <a:rPr lang="en-US" dirty="0" err="1" smtClean="0"/>
              <a:t>Adsense</a:t>
            </a:r>
            <a:endParaRPr lang="ar-SA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345EB9-1F63-472A-B5FA-96B9D7F157CD}" type="slidenum">
              <a:rPr lang="ar-SA" smtClean="0"/>
              <a:pPr/>
              <a:t>5</a:t>
            </a:fld>
            <a:endParaRPr lang="ar-S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شكل حر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شكل حر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عنوان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17" name="عنوان فرعي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ar-SA" smtClean="0"/>
              <a:t>انقر لتحرير نمط العنوان الثانوي الرئيسي</a:t>
            </a:r>
            <a:endParaRPr kumimoji="0" lang="en-US"/>
          </a:p>
        </p:txBody>
      </p:sp>
      <p:sp>
        <p:nvSpPr>
          <p:cNvPr id="30" name="عنصر نائب للتاريخ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19" name="عنصر نائب للتذييل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27" name="عنصر نائب لرقم الشريحة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عنوان المقطع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شكل حر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شكل حر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</p:txBody>
      </p:sp>
      <p:sp>
        <p:nvSpPr>
          <p:cNvPr id="5" name="عنصر نائب للمحتوى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8" name="عنصر نائب لرقم الشريحة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  <p:sp>
        <p:nvSpPr>
          <p:cNvPr id="9" name="عنصر نائب للتذييل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ar-S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ar-SA" smtClean="0"/>
              <a:t>انقر لتحرير أنماط النص الرئيسي</a:t>
            </a:r>
          </a:p>
          <a:p>
            <a:pPr lvl="1" eaLnBrk="1" latinLnBrk="0" hangingPunct="1"/>
            <a:r>
              <a:rPr lang="ar-SA" smtClean="0"/>
              <a:t>المستوى الثاني</a:t>
            </a:r>
          </a:p>
          <a:p>
            <a:pPr lvl="2" eaLnBrk="1" latinLnBrk="0" hangingPunct="1"/>
            <a:r>
              <a:rPr lang="ar-SA" smtClean="0"/>
              <a:t>المستوى الثالث</a:t>
            </a:r>
          </a:p>
          <a:p>
            <a:pPr lvl="3" eaLnBrk="1" latinLnBrk="0" hangingPunct="1"/>
            <a:r>
              <a:rPr lang="ar-SA" smtClean="0"/>
              <a:t>المستوى الرابع</a:t>
            </a:r>
          </a:p>
          <a:p>
            <a:pPr lvl="4" eaLnBrk="1" latinLnBrk="0" hangingPunct="1"/>
            <a:r>
              <a:rPr lang="ar-SA" smtClean="0"/>
              <a:t>المستوى الخامس</a:t>
            </a:r>
            <a:endParaRPr kumimoji="0" lang="en-US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" name="عنصر نائب للصورة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ar-SA" smtClean="0"/>
              <a:t>انقر فوق الرمز لإضافة صورة</a:t>
            </a:r>
            <a:endParaRPr kumimoji="0" lang="en-US" dirty="0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شكل حر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شكل حر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عنصر نائب للعنوان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ar-SA" smtClean="0"/>
              <a:t>انقر لتحرير نمط العنوان الرئيسي</a:t>
            </a:r>
            <a:endParaRPr kumimoji="0" lang="en-US"/>
          </a:p>
        </p:txBody>
      </p:sp>
      <p:sp>
        <p:nvSpPr>
          <p:cNvPr id="30" name="عنصر نائب للنص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ar-SA" smtClean="0"/>
              <a:t>انقر لتحرير أنماط النص الرئيسي</a:t>
            </a:r>
          </a:p>
          <a:p>
            <a:pPr lvl="1" eaLnBrk="1" latinLnBrk="0" hangingPunct="1"/>
            <a:r>
              <a:rPr kumimoji="0" lang="ar-SA" smtClean="0"/>
              <a:t>المستوى الثاني</a:t>
            </a:r>
          </a:p>
          <a:p>
            <a:pPr lvl="2" eaLnBrk="1" latinLnBrk="0" hangingPunct="1"/>
            <a:r>
              <a:rPr kumimoji="0" lang="ar-SA" smtClean="0"/>
              <a:t>المستوى الثالث</a:t>
            </a:r>
          </a:p>
          <a:p>
            <a:pPr lvl="3" eaLnBrk="1" latinLnBrk="0" hangingPunct="1"/>
            <a:r>
              <a:rPr kumimoji="0" lang="ar-SA" smtClean="0"/>
              <a:t>المستوى الرابع</a:t>
            </a:r>
          </a:p>
          <a:p>
            <a:pPr lvl="4" eaLnBrk="1" latinLnBrk="0" hangingPunct="1"/>
            <a:r>
              <a:rPr kumimoji="0" lang="ar-SA" smtClean="0"/>
              <a:t>المستوى الخامس</a:t>
            </a:r>
            <a:endParaRPr kumimoji="0" lang="en-US"/>
          </a:p>
        </p:txBody>
      </p:sp>
      <p:sp>
        <p:nvSpPr>
          <p:cNvPr id="10" name="عنصر نائب للتاريخ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78E7D1C3-EF8A-42DA-8F38-821AA6A8E059}" type="datetimeFigureOut">
              <a:rPr lang="ar-SA" smtClean="0"/>
              <a:pPr/>
              <a:t>07/10/1428</a:t>
            </a:fld>
            <a:endParaRPr lang="ar-SA"/>
          </a:p>
        </p:txBody>
      </p:sp>
      <p:sp>
        <p:nvSpPr>
          <p:cNvPr id="22" name="عنصر نائب للتذييل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ar-SA"/>
          </a:p>
        </p:txBody>
      </p:sp>
      <p:sp>
        <p:nvSpPr>
          <p:cNvPr id="18" name="عنصر نائب لرقم الشريحة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F5F7CBDF-9379-4D9B-A85F-8CF6737B6461}" type="slidenum">
              <a:rPr lang="ar-SA" smtClean="0"/>
              <a:pPr/>
              <a:t>‹#›</a:t>
            </a:fld>
            <a:endParaRPr lang="ar-SA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rtl="1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r" rtl="1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r" rtl="1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r" rtl="1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r" rtl="1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r" rtl="1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r" rtl="1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r" rtl="1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r" rtl="1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r" rtl="1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Relationship Id="rId5" Type="http://schemas.openxmlformats.org/officeDocument/2006/relationships/image" Target="../media/image2.png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شكل بيضاوي 5"/>
          <p:cNvSpPr/>
          <p:nvPr/>
        </p:nvSpPr>
        <p:spPr>
          <a:xfrm>
            <a:off x="1295400" y="533400"/>
            <a:ext cx="6477000" cy="3276600"/>
          </a:xfrm>
          <a:prstGeom prst="ellipse">
            <a:avLst/>
          </a:prstGeom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800" b="1" dirty="0" smtClean="0"/>
              <a:t>How our keywords database is organized ?</a:t>
            </a:r>
            <a:endParaRPr lang="en-US" sz="2800" dirty="0" smtClean="0"/>
          </a:p>
          <a:p>
            <a:pPr algn="ctr"/>
            <a:endParaRPr lang="ar-SA" sz="2400" dirty="0"/>
          </a:p>
        </p:txBody>
      </p:sp>
      <p:pic>
        <p:nvPicPr>
          <p:cNvPr id="5" name="صورة 4" descr="egyfirst_lofgo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5486400"/>
            <a:ext cx="952500" cy="952500"/>
          </a:xfrm>
          <a:prstGeom prst="rect">
            <a:avLst/>
          </a:prstGeom>
        </p:spPr>
      </p:pic>
      <p:sp>
        <p:nvSpPr>
          <p:cNvPr id="7" name="مستطيل 6"/>
          <p:cNvSpPr/>
          <p:nvPr/>
        </p:nvSpPr>
        <p:spPr>
          <a:xfrm>
            <a:off x="1447800" y="5715000"/>
            <a:ext cx="7239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200" dirty="0" smtClean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Powered by EgyFirst Software, Inc.</a:t>
            </a:r>
            <a:endParaRPr lang="ar-SA" sz="2400" b="1" cap="none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3">
                  <a:satMod val="20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  <p:pic>
        <p:nvPicPr>
          <p:cNvPr id="8" name="HowOurKeywordsDatabaseIsOrganized.wav">
            <a:hlinkClick r:id="" action="ppaction://media"/>
          </p:cNvPr>
          <p:cNvPicPr>
            <a:picLocks noRot="1" noChangeAspect="1"/>
          </p:cNvPicPr>
          <p:nvPr>
            <a:wavAudioFile r:embed="rId1" name="HowOurKeywordsDatabaseIsOrganized.wav"/>
          </p:nvPr>
        </p:nvPicPr>
        <p:blipFill>
          <a:blip r:embed="rId5"/>
          <a:stretch>
            <a:fillRect/>
          </a:stretch>
        </p:blipFill>
        <p:spPr>
          <a:xfrm>
            <a:off x="762000" y="4267200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شكل بيضاوي 5"/>
          <p:cNvSpPr/>
          <p:nvPr/>
        </p:nvSpPr>
        <p:spPr>
          <a:xfrm>
            <a:off x="1295400" y="533400"/>
            <a:ext cx="6477000" cy="3276600"/>
          </a:xfrm>
          <a:prstGeom prst="ellipse">
            <a:avLst/>
          </a:prstGeom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 smtClean="0"/>
              <a:t>While an updated database is always great, we take it a step further by making it even easier to use.</a:t>
            </a:r>
          </a:p>
          <a:p>
            <a:pPr algn="ctr"/>
            <a:endParaRPr lang="ar-SA" sz="2400" dirty="0"/>
          </a:p>
        </p:txBody>
      </p:sp>
      <p:pic>
        <p:nvPicPr>
          <p:cNvPr id="5" name="صورة 4" descr="egyfirst_lofgo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5486400"/>
            <a:ext cx="952500" cy="952500"/>
          </a:xfrm>
          <a:prstGeom prst="rect">
            <a:avLst/>
          </a:prstGeom>
        </p:spPr>
      </p:pic>
      <p:sp>
        <p:nvSpPr>
          <p:cNvPr id="7" name="مستطيل 6"/>
          <p:cNvSpPr/>
          <p:nvPr/>
        </p:nvSpPr>
        <p:spPr>
          <a:xfrm>
            <a:off x="1447800" y="5715000"/>
            <a:ext cx="7239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200" dirty="0" smtClean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Powered by EgyFirst Software, Inc.</a:t>
            </a:r>
            <a:endParaRPr lang="ar-SA" sz="2400" b="1" cap="none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3">
                  <a:satMod val="20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شكل بيضاوي 5"/>
          <p:cNvSpPr/>
          <p:nvPr/>
        </p:nvSpPr>
        <p:spPr>
          <a:xfrm>
            <a:off x="1295400" y="533400"/>
            <a:ext cx="6477000" cy="3276600"/>
          </a:xfrm>
          <a:prstGeom prst="ellipse">
            <a:avLst/>
          </a:prstGeom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 smtClean="0"/>
              <a:t>We have broken the list down by categories, such as highest keywords for insurance, computers, internet, and even business just to name a few sections.</a:t>
            </a:r>
          </a:p>
          <a:p>
            <a:pPr algn="ctr"/>
            <a:endParaRPr lang="ar-SA" sz="2400" dirty="0"/>
          </a:p>
        </p:txBody>
      </p:sp>
      <p:pic>
        <p:nvPicPr>
          <p:cNvPr id="5" name="صورة 4" descr="egyfirst_lofgo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5486400"/>
            <a:ext cx="952500" cy="952500"/>
          </a:xfrm>
          <a:prstGeom prst="rect">
            <a:avLst/>
          </a:prstGeom>
        </p:spPr>
      </p:pic>
      <p:sp>
        <p:nvSpPr>
          <p:cNvPr id="7" name="مستطيل 6"/>
          <p:cNvSpPr/>
          <p:nvPr/>
        </p:nvSpPr>
        <p:spPr>
          <a:xfrm>
            <a:off x="1447800" y="5715000"/>
            <a:ext cx="7239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200" dirty="0" smtClean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Powered by EgyFirst Software, Inc.</a:t>
            </a:r>
            <a:endParaRPr lang="ar-SA" sz="2400" b="1" cap="none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3">
                  <a:satMod val="20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شكل بيضاوي 5"/>
          <p:cNvSpPr/>
          <p:nvPr/>
        </p:nvSpPr>
        <p:spPr>
          <a:xfrm>
            <a:off x="1295400" y="533400"/>
            <a:ext cx="6477000" cy="3276600"/>
          </a:xfrm>
          <a:prstGeom prst="ellipse">
            <a:avLst/>
          </a:prstGeom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 smtClean="0"/>
              <a:t>If you have a specific price range, you are looking to target we can help here as well. </a:t>
            </a:r>
          </a:p>
          <a:p>
            <a:pPr algn="ctr"/>
            <a:endParaRPr lang="ar-SA" sz="2400" dirty="0"/>
          </a:p>
        </p:txBody>
      </p:sp>
      <p:pic>
        <p:nvPicPr>
          <p:cNvPr id="5" name="صورة 4" descr="egyfirst_lofgo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5486400"/>
            <a:ext cx="952500" cy="952500"/>
          </a:xfrm>
          <a:prstGeom prst="rect">
            <a:avLst/>
          </a:prstGeom>
        </p:spPr>
      </p:pic>
      <p:sp>
        <p:nvSpPr>
          <p:cNvPr id="7" name="مستطيل 6"/>
          <p:cNvSpPr/>
          <p:nvPr/>
        </p:nvSpPr>
        <p:spPr>
          <a:xfrm>
            <a:off x="1447800" y="5715000"/>
            <a:ext cx="7239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200" dirty="0" smtClean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Powered by EgyFirst Software, Inc.</a:t>
            </a:r>
            <a:endParaRPr lang="ar-SA" sz="2400" b="1" cap="none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3">
                  <a:satMod val="20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شكل بيضاوي 5"/>
          <p:cNvSpPr/>
          <p:nvPr/>
        </p:nvSpPr>
        <p:spPr>
          <a:xfrm>
            <a:off x="1295400" y="533400"/>
            <a:ext cx="6477000" cy="3276600"/>
          </a:xfrm>
          <a:prstGeom prst="ellipse">
            <a:avLst/>
          </a:prstGeom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 smtClean="0"/>
              <a:t>We have broken this list down by amount as well so you can search for the keywords you are looking for in the $1-$2, $2-$3, $3-$5, $5-$10, $10-$25 and even the ultimate $25-$100 keywords that are the ultimate catch.  </a:t>
            </a:r>
          </a:p>
          <a:p>
            <a:pPr algn="ctr"/>
            <a:endParaRPr lang="ar-SA" sz="2000" dirty="0"/>
          </a:p>
        </p:txBody>
      </p:sp>
      <p:pic>
        <p:nvPicPr>
          <p:cNvPr id="5" name="صورة 4" descr="egyfirst_lofgo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5486400"/>
            <a:ext cx="952500" cy="952500"/>
          </a:xfrm>
          <a:prstGeom prst="rect">
            <a:avLst/>
          </a:prstGeom>
        </p:spPr>
      </p:pic>
      <p:sp>
        <p:nvSpPr>
          <p:cNvPr id="7" name="مستطيل 6"/>
          <p:cNvSpPr/>
          <p:nvPr/>
        </p:nvSpPr>
        <p:spPr>
          <a:xfrm>
            <a:off x="1447800" y="5715000"/>
            <a:ext cx="723900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200" dirty="0" smtClean="0">
                <a:ln w="29210">
                  <a:solidFill>
                    <a:schemeClr val="accent3">
                      <a:tint val="10000"/>
                    </a:schemeClr>
                  </a:solidFill>
                </a:ln>
                <a:solidFill>
                  <a:schemeClr val="accent3">
                    <a:satMod val="200000"/>
                    <a:alpha val="50000"/>
                  </a:schemeClr>
                </a:solidFill>
                <a:effectLst>
                  <a:innerShdw blurRad="50800" dist="50800" dir="8100000">
                    <a:srgbClr val="7D7D7D">
                      <a:alpha val="73000"/>
                    </a:srgbClr>
                  </a:innerShdw>
                </a:effectLst>
              </a:rPr>
              <a:t>Powered by EgyFirst Software, Inc.</a:t>
            </a:r>
            <a:endParaRPr lang="ar-SA" sz="2400" b="1" cap="none" spc="200" dirty="0">
              <a:ln w="29210">
                <a:solidFill>
                  <a:schemeClr val="accent3">
                    <a:tint val="10000"/>
                  </a:schemeClr>
                </a:solidFill>
              </a:ln>
              <a:solidFill>
                <a:schemeClr val="accent3">
                  <a:satMod val="200000"/>
                  <a:alpha val="50000"/>
                </a:schemeClr>
              </a:solidFill>
              <a:effectLst>
                <a:innerShdw blurRad="50800" dist="50800" dir="8100000">
                  <a:srgbClr val="7D7D7D">
                    <a:alpha val="73000"/>
                  </a:srgbClr>
                </a:inn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تقنية">
  <a:themeElements>
    <a:clrScheme name="تقنية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تقنية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تقنية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سمة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100</TotalTime>
  <Words>201</Words>
  <Application>Microsoft Office PowerPoint</Application>
  <PresentationFormat>عرض على الشاشة (3:4)‏</PresentationFormat>
  <Paragraphs>20</Paragraphs>
  <Slides>5</Slides>
  <Notes>5</Notes>
  <HiddenSlides>0</HiddenSlides>
  <MMClips>1</MMClips>
  <ScaleCrop>false</ScaleCrop>
  <HeadingPairs>
    <vt:vector size="4" baseType="variant">
      <vt:variant>
        <vt:lpstr>سمة</vt:lpstr>
      </vt:variant>
      <vt:variant>
        <vt:i4>1</vt:i4>
      </vt:variant>
      <vt:variant>
        <vt:lpstr>عناوين الشرائح</vt:lpstr>
      </vt:variant>
      <vt:variant>
        <vt:i4>5</vt:i4>
      </vt:variant>
    </vt:vector>
  </HeadingPairs>
  <TitlesOfParts>
    <vt:vector size="6" baseType="lpstr">
      <vt:lpstr>تقنية</vt:lpstr>
      <vt:lpstr>الشريحة 1</vt:lpstr>
      <vt:lpstr>الشريحة 2</vt:lpstr>
      <vt:lpstr>الشريحة 3</vt:lpstr>
      <vt:lpstr>الشريحة 4</vt:lpstr>
      <vt:lpstr>الشريحة 5</vt:lpstr>
    </vt:vector>
  </TitlesOfParts>
  <Company>EgyFirst Software,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الشريحة 1</dc:title>
  <dc:creator>Mohamed Aly Abbas</dc:creator>
  <cp:lastModifiedBy>Mohamed Aly Abbas</cp:lastModifiedBy>
  <cp:revision>21</cp:revision>
  <dcterms:created xsi:type="dcterms:W3CDTF">2007-10-17T03:37:46Z</dcterms:created>
  <dcterms:modified xsi:type="dcterms:W3CDTF">2007-10-18T00:44:31Z</dcterms:modified>
</cp:coreProperties>
</file>

<file path=docProps/thumbnail.jpeg>
</file>